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62" r:id="rId3"/>
    <p:sldId id="261" r:id="rId4"/>
    <p:sldId id="270" r:id="rId5"/>
    <p:sldId id="269" r:id="rId6"/>
    <p:sldId id="256" r:id="rId7"/>
    <p:sldId id="267" r:id="rId8"/>
    <p:sldId id="266" r:id="rId9"/>
    <p:sldId id="265" r:id="rId10"/>
    <p:sldId id="285" r:id="rId11"/>
    <p:sldId id="286" r:id="rId12"/>
    <p:sldId id="287" r:id="rId13"/>
    <p:sldId id="288" r:id="rId14"/>
    <p:sldId id="268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58" r:id="rId25"/>
    <p:sldId id="280" r:id="rId26"/>
    <p:sldId id="281" r:id="rId27"/>
    <p:sldId id="283" r:id="rId28"/>
    <p:sldId id="284" r:id="rId29"/>
    <p:sldId id="279" r:id="rId30"/>
    <p:sldId id="257" r:id="rId31"/>
  </p:sldIdLst>
  <p:sldSz cx="12192000" cy="6858000"/>
  <p:notesSz cx="6797675" cy="9926638"/>
  <p:embeddedFontLs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italic r:id="rId3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5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837C550D-5248-7E42-902C-2BE0D6C06910}" type="datetimeFigureOut">
              <a:rPr lang="nb-NO" smtClean="0"/>
              <a:pPr/>
              <a:t>07.06.2024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E48E119B-A436-564F-A203-9166628A805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33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775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42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336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1108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69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9595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763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95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20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3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361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89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442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716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119B-A436-564F-A203-9166628A805F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632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069B6F7-6A85-AF43-9BC8-BACD39D8195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5E8E732-38E2-D645-BD87-BB5805452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0DC6E2-13C3-7047-91E9-FA3806FA2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166E34-71F0-BD44-9F4D-28A25A76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5237" y="469520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4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BC55AEA-09F5-8241-AB00-E4554F3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0306" y="5538420"/>
            <a:ext cx="15249831" cy="1128057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B6D272A-D36C-EC4E-892A-568899A8A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54532"/>
            <a:ext cx="7137770" cy="1325563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C4EC8FA-A2CB-0E41-8301-E34B9ABA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5033"/>
            <a:ext cx="7137770" cy="214432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803FCBFA-F96F-A049-BA8B-012D5AF81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6787" y="0"/>
            <a:ext cx="353078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2E8F1A5D-24E4-7D45-A974-4A4B6608F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3326" y="0"/>
            <a:ext cx="0" cy="685800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2B0633E7-A422-A641-9065-99B7218B78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BC55AEA-09F5-8241-AB00-E4554F3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0306" y="5538420"/>
            <a:ext cx="15249831" cy="1128057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B6D272A-D36C-EC4E-892A-568899A8A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54532"/>
            <a:ext cx="7137770" cy="1325563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C4EC8FA-A2CB-0E41-8301-E34B9ABA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5033"/>
            <a:ext cx="7137770" cy="214432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803FCBFA-F96F-A049-BA8B-012D5AF81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6787" y="0"/>
            <a:ext cx="353078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2E8F1A5D-24E4-7D45-A974-4A4B6608F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3326" y="0"/>
            <a:ext cx="0" cy="685800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40DAE8BB-F668-5044-9805-DD71E6418B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BC55AEA-09F5-8241-AB00-E4554F3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764613"/>
            <a:ext cx="12192001" cy="901864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B6D272A-D36C-EC4E-892A-568899A8A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54532"/>
            <a:ext cx="7137770" cy="1325563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C4EC8FA-A2CB-0E41-8301-E34B9ABA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5033"/>
            <a:ext cx="7137770" cy="214432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1993ACF-D202-1748-A4F1-158270C37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1499" y="5159353"/>
            <a:ext cx="622300" cy="90805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C49DDFC-FD82-8F46-8780-6A21A4B498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BC55AEA-09F5-8241-AB00-E4554F3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764613"/>
            <a:ext cx="12192001" cy="901864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B6D272A-D36C-EC4E-892A-568899A8A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54532"/>
            <a:ext cx="7137770" cy="1325563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C4EC8FA-A2CB-0E41-8301-E34B9ABA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5033"/>
            <a:ext cx="7137770" cy="214432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4F91E06-FB0C-2848-B663-89E567DE1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0" y="1554163"/>
            <a:ext cx="3341688" cy="36052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8607D2C-2412-E743-938B-3BD713D7D6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BC55AEA-09F5-8241-AB00-E4554F3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764613"/>
            <a:ext cx="12192001" cy="901864"/>
          </a:xfrm>
          <a:prstGeom prst="rect">
            <a:avLst/>
          </a:prstGeom>
        </p:spPr>
      </p:pic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C4EC8FA-A2CB-0E41-8301-E34B9ABA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19542"/>
            <a:ext cx="4962306" cy="323981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2E31388-DC01-4442-8449-EAD0155393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097" y="1919542"/>
            <a:ext cx="4962306" cy="323981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2E6B62F-64D7-2F42-8492-77DB3FF2F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7181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4BA0B718-83E4-2847-BF59-6F4AE3C59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35996C1-1E00-6145-9D30-B54202F4DF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2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5850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E9D5F3CE-61FB-D74B-8D17-9D5BBD1F9F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4A5831A-EA8C-344E-8C78-3DDCC9C93F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6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1">
    <p:bg>
      <p:bgPr>
        <a:solidFill>
          <a:srgbClr val="C04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7181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4BA0B718-83E4-2847-BF59-6F4AE3C59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35996C1-1E00-6145-9D30-B54202F4DF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2">
    <p:bg>
      <p:bgPr>
        <a:solidFill>
          <a:srgbClr val="C04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5850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E9D5F3CE-61FB-D74B-8D17-9D5BBD1F9F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4A5831A-EA8C-344E-8C78-3DDCC9C93F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4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7181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31B35D05-F61E-C145-BCF2-DA5A16F16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116DA55-33C7-DD47-88E0-CEF80697156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-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8E732-38E2-D645-BD87-BB5805452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0DC6E2-13C3-7047-91E9-FA3806FA2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249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5850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259B9588-5620-B84F-AF2F-C6D3CD4AC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7CB535A-FC26-5140-B9B3-536DDB588E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7181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E2E30343-3A69-954E-8430-770C9BF96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3284BEA-95B4-B84A-A467-4DA5163475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5850" y="4702173"/>
            <a:ext cx="24822148" cy="1348533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0E403D78-44A0-AB42-A8A4-227BF967F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78E9E21-1FD2-5942-8F03-55456164F7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7181" y="4709317"/>
            <a:ext cx="24822148" cy="134853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6BA5EC2F-91BE-5249-A994-78E93956C9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EE90842-CC26-4D45-835D-D686EB5CFD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8C89D24-3755-834B-B309-4955876D66EB}"/>
              </a:ext>
            </a:extLst>
          </p:cNvPr>
          <p:cNvSpPr/>
          <p:nvPr userDrawn="1"/>
        </p:nvSpPr>
        <p:spPr>
          <a:xfrm>
            <a:off x="0" y="0"/>
            <a:ext cx="12192000" cy="443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5850" y="4702173"/>
            <a:ext cx="24822148" cy="1348533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21CD6CB1-317B-FF4A-9ABF-56BB43BAC3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6042" y="5533464"/>
            <a:ext cx="622300" cy="90805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1F780D-4638-CD40-92A3-505B6CA559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7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bg>
      <p:bgPr>
        <a:solidFill>
          <a:srgbClr val="C04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D100EC50-F78B-404E-9CC8-2AB6BA7625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7E8E97-DD4A-334A-8AEA-1EBFC991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13192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90339D-30A3-0C41-AEB8-D1BC16621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9864" y="942488"/>
            <a:ext cx="1377774" cy="1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0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B6AFD8-C369-9746-8EC2-105DE208E2C5}"/>
              </a:ext>
            </a:extLst>
          </p:cNvPr>
          <p:cNvSpPr/>
          <p:nvPr userDrawn="1"/>
        </p:nvSpPr>
        <p:spPr>
          <a:xfrm>
            <a:off x="0" y="0"/>
            <a:ext cx="12192000" cy="443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31" y="5042647"/>
            <a:ext cx="12626431" cy="68596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84FE7D0-13DE-CA4C-8B90-6BFA112D6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150" y="5533464"/>
            <a:ext cx="622300" cy="9080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06728FE-9D75-5447-853E-9D94163B47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37675" y="1628551"/>
            <a:ext cx="920128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4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31" y="5042647"/>
            <a:ext cx="12626431" cy="68596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84FE7D0-13DE-CA4C-8B90-6BFA112D6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150" y="5533464"/>
            <a:ext cx="622300" cy="9080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28B2DB3-AB09-AB4F-9F7F-082A15352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37675" y="1628551"/>
            <a:ext cx="920128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1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 3">
    <p:bg>
      <p:bgPr>
        <a:solidFill>
          <a:srgbClr val="C04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31" y="5042647"/>
            <a:ext cx="12626431" cy="68596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84FE7D0-13DE-CA4C-8B90-6BFA112D6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150" y="5533464"/>
            <a:ext cx="622300" cy="9080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BA0BEE8-E371-4644-B29D-2F87ABCFEF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37675" y="1628551"/>
            <a:ext cx="920128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3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31" y="5042647"/>
            <a:ext cx="12626431" cy="68596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84FE7D0-13DE-CA4C-8B90-6BFA112D6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150" y="5533464"/>
            <a:ext cx="622300" cy="9080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7C7383F-D8A7-B242-B0C9-C7E2303744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37675" y="1628551"/>
            <a:ext cx="920128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E1C45611-0EB4-BB47-9427-C42CE82571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3563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069B6F7-6A85-AF43-9BC8-BACD39D8195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5E8E732-38E2-D645-BD87-BB5805452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0DC6E2-13C3-7047-91E9-FA3806FA2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2E9DEC-CBD7-B44D-99D9-7C95306CC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5238" y="469520"/>
            <a:ext cx="1737213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9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69935-8A80-5043-B80C-B2D9DE5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51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E2899DD-C0C9-D74F-926A-7107F886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31" y="5042647"/>
            <a:ext cx="12626431" cy="68596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84FE7D0-13DE-CA4C-8B90-6BFA112D6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150" y="5533464"/>
            <a:ext cx="622300" cy="9080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A9317B5-B03E-DF45-B4EA-81DF3D5511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37675" y="1628551"/>
            <a:ext cx="920128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A322E-EE9D-D845-ADEB-746BDDF1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82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0BEED4-E76D-F346-993F-28D19AC47C1F}"/>
              </a:ext>
            </a:extLst>
          </p:cNvPr>
          <p:cNvSpPr/>
          <p:nvPr userDrawn="1"/>
        </p:nvSpPr>
        <p:spPr>
          <a:xfrm>
            <a:off x="3164114" y="5955507"/>
            <a:ext cx="9027886" cy="90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27AB68B3-E474-1E4E-A232-0D72F2BF3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8800" y="6188396"/>
            <a:ext cx="9093200" cy="49401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9E583C-5C43-7943-BBEA-2C4E046E6707}"/>
              </a:ext>
            </a:extLst>
          </p:cNvPr>
          <p:cNvSpPr/>
          <p:nvPr userDrawn="1"/>
        </p:nvSpPr>
        <p:spPr>
          <a:xfrm>
            <a:off x="3018971" y="5955507"/>
            <a:ext cx="145143" cy="9024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D5219CF-305D-5842-A162-E7BE8223EC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761" y="5955507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A322E-EE9D-D845-ADEB-746BDDF1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515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0BEED4-E76D-F346-993F-28D19AC47C1F}"/>
              </a:ext>
            </a:extLst>
          </p:cNvPr>
          <p:cNvSpPr/>
          <p:nvPr userDrawn="1"/>
        </p:nvSpPr>
        <p:spPr>
          <a:xfrm>
            <a:off x="3164114" y="5955507"/>
            <a:ext cx="9027886" cy="9024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27AB68B3-E474-1E4E-A232-0D72F2BF3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8800" y="6188396"/>
            <a:ext cx="9093200" cy="49401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9E583C-5C43-7943-BBEA-2C4E046E6707}"/>
              </a:ext>
            </a:extLst>
          </p:cNvPr>
          <p:cNvSpPr/>
          <p:nvPr userDrawn="1"/>
        </p:nvSpPr>
        <p:spPr>
          <a:xfrm>
            <a:off x="3018971" y="5955507"/>
            <a:ext cx="145143" cy="902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EC724CA-3919-B248-9064-C68E16E344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761" y="5955507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A322E-EE9D-D845-ADEB-746BDDF1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9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0BEED4-E76D-F346-993F-28D19AC47C1F}"/>
              </a:ext>
            </a:extLst>
          </p:cNvPr>
          <p:cNvSpPr/>
          <p:nvPr userDrawn="1"/>
        </p:nvSpPr>
        <p:spPr>
          <a:xfrm>
            <a:off x="3164114" y="5955507"/>
            <a:ext cx="9027886" cy="902493"/>
          </a:xfrm>
          <a:prstGeom prst="rect">
            <a:avLst/>
          </a:prstGeom>
          <a:solidFill>
            <a:srgbClr val="C04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27AB68B3-E474-1E4E-A232-0D72F2BF3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8800" y="6188396"/>
            <a:ext cx="9093200" cy="49401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9E583C-5C43-7943-BBEA-2C4E046E6707}"/>
              </a:ext>
            </a:extLst>
          </p:cNvPr>
          <p:cNvSpPr/>
          <p:nvPr userDrawn="1"/>
        </p:nvSpPr>
        <p:spPr>
          <a:xfrm>
            <a:off x="3018971" y="5955507"/>
            <a:ext cx="145143" cy="9024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F161DCB-72CD-4540-8DCA-2ECBC1AFC8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761" y="5955507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7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4 -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A322E-EE9D-D845-ADEB-746BDDF1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78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62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54532"/>
            <a:ext cx="513633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A322E-EE9D-D845-ADEB-746BDDF1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5032"/>
            <a:ext cx="5136338" cy="307638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9E583C-5C43-7943-BBEA-2C4E046E6707}"/>
              </a:ext>
            </a:extLst>
          </p:cNvPr>
          <p:cNvSpPr/>
          <p:nvPr userDrawn="1"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56CD796-6913-B043-A1A3-C580D3B6B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6563" y="0"/>
            <a:ext cx="5405437" cy="64928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9719B0A-C4F9-924C-8861-8DE4E3D92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7662D-2A94-8142-AC43-F57C7D6C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1622169"/>
            <a:ext cx="11458575" cy="78861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9E583C-5C43-7943-BBEA-2C4E046E6707}"/>
              </a:ext>
            </a:extLst>
          </p:cNvPr>
          <p:cNvSpPr/>
          <p:nvPr userDrawn="1"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Roboto" panose="02000000000000000000" pitchFamily="2" charset="0"/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56CD796-6913-B043-A1A3-C580D3B6B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48954"/>
            <a:ext cx="3993357" cy="3596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3AD55CD2-B7D2-6047-B08A-E4DEE0B52B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00511" y="2648954"/>
            <a:ext cx="3993357" cy="3596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F10E642C-B0FF-774A-BC7E-CA1C7555B1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01024" y="2648954"/>
            <a:ext cx="3993357" cy="3596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2EDB5EC-3DA5-D04A-9FDC-CC4EF0D58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1705" y="469752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3F37A2B-F27E-9146-BA13-BA34F28D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A6AB3D-F525-7449-BCF7-76FB0900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11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3" r:id="rId3"/>
    <p:sldLayoutId id="2147483650" r:id="rId4"/>
    <p:sldLayoutId id="2147483660" r:id="rId5"/>
    <p:sldLayoutId id="2147483661" r:id="rId6"/>
    <p:sldLayoutId id="2147483685" r:id="rId7"/>
    <p:sldLayoutId id="2147483662" r:id="rId8"/>
    <p:sldLayoutId id="2147483671" r:id="rId9"/>
    <p:sldLayoutId id="2147483674" r:id="rId10"/>
    <p:sldLayoutId id="2147483675" r:id="rId11"/>
    <p:sldLayoutId id="2147483676" r:id="rId12"/>
    <p:sldLayoutId id="2147483677" r:id="rId13"/>
    <p:sldLayoutId id="2147483682" r:id="rId14"/>
    <p:sldLayoutId id="2147483686" r:id="rId15"/>
    <p:sldLayoutId id="2147483687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2" r:id="rId25"/>
    <p:sldLayoutId id="2147483670" r:id="rId26"/>
    <p:sldLayoutId id="2147483678" r:id="rId27"/>
    <p:sldLayoutId id="2147483679" r:id="rId28"/>
    <p:sldLayoutId id="2147483680" r:id="rId29"/>
    <p:sldLayoutId id="21474836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vaganavisa.no/mening/i/bmn1bB/takk-for-meg-svolvaer?fbclid=IwZXh0bgNhZW0CMTAAAR2dG-7bg7cmeIf9gb9SRMDqu_kX7aafHrczx-mY_niOLaLwr9sIISqRMOc_aem_AeC8epEAZmfY0j1fFaqK55A70GcurVV39QR5ni_AcalLY91ycrt3CqrmNLcMOBMKgkz0Vthav6oeADzJrRqBKcIr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 descr="Et bilde som inneholder fjell, utendørs, vann, natur&#10;&#10;Automatisk generert beskrivelse">
            <a:extLst>
              <a:ext uri="{FF2B5EF4-FFF2-40B4-BE49-F238E27FC236}">
                <a16:creationId xmlns:a16="http://schemas.microsoft.com/office/drawing/2014/main" id="{6F7621A3-F0D8-8C42-9E0E-A97DCF093E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542" b="4542"/>
          <a:stretch>
            <a:fillRect/>
          </a:stretch>
        </p:blipFill>
        <p:spPr/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34C6B67F-63E6-A247-B9E7-03EA142CF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8480"/>
            <a:ext cx="9144000" cy="1899920"/>
          </a:xfrm>
        </p:spPr>
        <p:txBody>
          <a:bodyPr>
            <a:noAutofit/>
          </a:bodyPr>
          <a:lstStyle/>
          <a:p>
            <a:r>
              <a:rPr lang="nb-N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Velkommen til etablering av bolystgrupper i</a:t>
            </a:r>
          </a:p>
          <a:p>
            <a:r>
              <a:rPr lang="nb-N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Lurøy, liv laga i nye daga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8B51DD0-5B49-4143-A158-091E7782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237" y="469520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Ildsjeler i Lurøy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366299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 skal gjøres stas på ildsjelene våre</a:t>
            </a:r>
          </a:p>
          <a:p>
            <a:pPr algn="l"/>
            <a:r>
              <a:rPr lang="nb-NO" dirty="0"/>
              <a:t>Vi lager et arrangement i høst der vi gjør stas på noen av ildsjelene våre</a:t>
            </a:r>
          </a:p>
          <a:p>
            <a:pPr algn="l"/>
            <a:r>
              <a:rPr lang="nb-NO" dirty="0"/>
              <a:t>Målet er å vise at vi setter pris på dem og at vi vil ta del i den kompetansen de har som ildsjel</a:t>
            </a:r>
          </a:p>
          <a:p>
            <a:pPr algn="l"/>
            <a:r>
              <a:rPr lang="nb-NO" dirty="0"/>
              <a:t>Kulturelt innslag, god mat og litt stas.</a:t>
            </a:r>
          </a:p>
          <a:p>
            <a:pPr algn="l"/>
            <a:r>
              <a:rPr lang="nb-NO" dirty="0"/>
              <a:t>Vi ønsker 2-3 ildsjeler fra hver krets og lederen i bolystgruppa som deltagere.</a:t>
            </a:r>
          </a:p>
          <a:p>
            <a:pPr algn="l"/>
            <a:r>
              <a:rPr lang="nb-NO" dirty="0"/>
              <a:t>Ønsker dette som et årlig arrangement.</a:t>
            </a:r>
          </a:p>
          <a:p>
            <a:pPr algn="l"/>
            <a:endParaRPr lang="nb-NO" dirty="0"/>
          </a:p>
          <a:p>
            <a:pPr algn="l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09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Kvinnfolk i Lurøy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3662997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Helga 23. – 25. mai 2025 på Kvarøy blir alle kvinnfolk i Lurøy invitert på en opplevelse de sent vil glemme!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Målet med helga er å skape begeistring for Lurøy kommune og Kvarøy, få påfyll av kunnskap, bli kjent med nye folk og være med å skape en flott opplevelse sammen med andre.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Her blir det først til mølla!</a:t>
            </a:r>
          </a:p>
          <a:p>
            <a:pPr algn="l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288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Sommerfest på </a:t>
            </a:r>
            <a:r>
              <a:rPr lang="nb-NO" dirty="0" err="1"/>
              <a:t>Lurøya</a:t>
            </a:r>
            <a:r>
              <a:rPr lang="nb-NO" dirty="0"/>
              <a:t>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3662997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Her er alt åpent og mulig for bolystgruppa og jobbe videre med!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Lurøygården kan være sted for sommerfesten, og da har vi en nydelig ramme rundt arrangementet.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Mulig dato kan være 15. juni 2025</a:t>
            </a:r>
          </a:p>
          <a:p>
            <a:pPr algn="l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77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Lurøyguide, trening og kafe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3662997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Det å ha en lokalguide å bli koblet opp mot, kan være et flott tiltak for å få en god start på den første tiden i Lurøy.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Lurøyguide, fadder – eller et annet navn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Alle ønsker seg treningsrom og kafe! </a:t>
            </a:r>
            <a:r>
              <a:rPr lang="nb-NO"/>
              <a:t>Det kan vi vel få til!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43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7A748D-CFBE-C946-8AC0-AED6218B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88116"/>
            <a:ext cx="10515600" cy="2467778"/>
          </a:xfrm>
        </p:spPr>
        <p:txBody>
          <a:bodyPr>
            <a:normAutofit/>
          </a:bodyPr>
          <a:lstStyle/>
          <a:p>
            <a:r>
              <a:rPr lang="nb-NO" sz="3200" dirty="0"/>
              <a:t>Bolystgruppene</a:t>
            </a:r>
          </a:p>
          <a:p>
            <a:r>
              <a:rPr lang="nb-NO" sz="3200" dirty="0"/>
              <a:t>Hver bolystgruppe presenterer et 5 minutters innlegg/innspill om hvordan bolystgrupper kan bidra til å lykkes med Liv Laga- prosjektet. </a:t>
            </a:r>
          </a:p>
        </p:txBody>
      </p:sp>
    </p:spTree>
    <p:extLst>
      <p:ext uri="{BB962C8B-B14F-4D97-AF65-F5344CB8AC3E}">
        <p14:creationId xmlns:p14="http://schemas.microsoft.com/office/powerpoint/2010/main" val="246039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Rammer for bolystgrupper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40"/>
            <a:ext cx="9144000" cy="30764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Å skape gode levekår for innbyggere i Lurøy, bygd på kvalitet, trygghet og trivsel er vårt overordnede </a:t>
            </a:r>
            <a:r>
              <a:rPr lang="nb-NO" dirty="0" err="1"/>
              <a:t>mål.Dere</a:t>
            </a:r>
            <a:r>
              <a:rPr lang="nb-NO" dirty="0"/>
              <a:t> har nå kommet med innspill for hva som må til for å lykkes med Liv laga-prosjektet fra deres ståsted. Dette er med på å legge føringer for arbeidet som skal skje fremover – de ytre rammene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 tillegg til de formelle rammene, så er dette en tillitsbasert måte å jobbe på.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Hva mener du at det innebærer for deg og dere?</a:t>
            </a:r>
          </a:p>
        </p:txBody>
      </p:sp>
    </p:spTree>
    <p:extLst>
      <p:ext uri="{BB962C8B-B14F-4D97-AF65-F5344CB8AC3E}">
        <p14:creationId xmlns:p14="http://schemas.microsoft.com/office/powerpoint/2010/main" val="235919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Rammer for bolystgrupper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40"/>
            <a:ext cx="9144000" cy="30764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Hvordan få ulike områder eller elementer til å spille på lag?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Lokalt engasjement – bolystgrupper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Møteplasser – fysiske, digitale, lokale og på tvers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Ildsjeler – lokale ladepunkter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Markedsføring – informasjon – kommunikasjon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Barn og ungdom må være representert inn i bolystgruppene – bruke ungdomsrådsrepresentantene?</a:t>
            </a:r>
          </a:p>
        </p:txBody>
      </p:sp>
    </p:spTree>
    <p:extLst>
      <p:ext uri="{BB962C8B-B14F-4D97-AF65-F5344CB8AC3E}">
        <p14:creationId xmlns:p14="http://schemas.microsoft.com/office/powerpoint/2010/main" val="112351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Hvordan - bolystgrupper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39"/>
            <a:ext cx="9144000" cy="4142343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konstituerer selg selv og velger en leder og nestleder. Ansvarsområder bør fordeles.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vil være drivkraft for initiativ og aktiviteter i sitt nærmiljø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vil ha en koordinerende rolle når det gjelder aktiviteter, samhandling og engasjere frivillige i sitt område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vil ha en særskilt rolle i å engasjere barn og unge i Liv laga –arbeidet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Innbyggere skal ha et eierskap til prosjektet med delprosjekter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 samarbeid med prosjektleder for Liv laga- vil bolystgruppene ha ansvar for å komme med forslag til styrking – og forbedringsområder for bolyst- og </a:t>
            </a:r>
            <a:r>
              <a:rPr lang="nb-NO" dirty="0" err="1"/>
              <a:t>blilystarbeidet</a:t>
            </a:r>
            <a:r>
              <a:rPr lang="nb-NO" dirty="0"/>
              <a:t> i Lurøy kommune.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skal ha tett dialog med innbyggerne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Bolystgruppene skal også bidra inn i felles prosjekter for hele kommunen.</a:t>
            </a:r>
          </a:p>
        </p:txBody>
      </p:sp>
    </p:spTree>
    <p:extLst>
      <p:ext uri="{BB962C8B-B14F-4D97-AF65-F5344CB8AC3E}">
        <p14:creationId xmlns:p14="http://schemas.microsoft.com/office/powerpoint/2010/main" val="102569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Hva -bolystgrupper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39"/>
            <a:ext cx="9144000" cy="414234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Det skal utarbeides en handlingsplan med tidsplan som går frem til 31. desember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Her kan dere arrangerer egne folkemøter, benytte innsamlede data eller finne andre måter å jobbe på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Handlingsplanen skal være et verktøy for bolystarbeidet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Det skal gjøres jevnlige evaluering av arbeidet og handlingsplanen justeres underveis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Prosjektleder lager handlingsplan for fellesaktiviteter i samarbeid med bolystgruppene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Gjennomføre tiltak og aktiviteter og avholde nødvendige statusmøter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91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0620C-ABA1-3EB6-F159-F61173AC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54532"/>
            <a:ext cx="713777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Handlingsplan for bolystgruppene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F6CA05-A3CB-991B-2477-AB46AFDF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0095"/>
            <a:ext cx="7137770" cy="2806002"/>
          </a:xfrm>
        </p:spPr>
        <p:txBody>
          <a:bodyPr>
            <a:normAutofit/>
          </a:bodyPr>
          <a:lstStyle/>
          <a:p>
            <a:r>
              <a:rPr lang="nb-NO" sz="2000" dirty="0"/>
              <a:t>Hvordan vil dere jobbe med å utforme handlingsplanen i deres bolystgruppe?</a:t>
            </a:r>
          </a:p>
          <a:p>
            <a:endParaRPr lang="nb-NO" sz="2000" dirty="0"/>
          </a:p>
          <a:p>
            <a:r>
              <a:rPr lang="nb-NO" sz="2000" dirty="0"/>
              <a:t>Diskuter i gruppen i 10 minutter og sett opp stikkord dere kan jobbe videre med seinere. </a:t>
            </a:r>
          </a:p>
          <a:p>
            <a:endParaRPr lang="nb-NO" sz="2000" dirty="0"/>
          </a:p>
        </p:txBody>
      </p:sp>
      <p:pic>
        <p:nvPicPr>
          <p:cNvPr id="5" name="Plassholder for bilde 4" descr="Personer som jobber med dette">
            <a:extLst>
              <a:ext uri="{FF2B5EF4-FFF2-40B4-BE49-F238E27FC236}">
                <a16:creationId xmlns:a16="http://schemas.microsoft.com/office/drawing/2014/main" id="{08CD9259-DDE1-6928-5061-E93AB8BD0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157" r="33157"/>
          <a:stretch/>
        </p:blipFill>
        <p:spPr>
          <a:xfrm>
            <a:off x="8676787" y="10"/>
            <a:ext cx="353078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6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7A748D-CFBE-C946-8AC0-AED6218B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3412"/>
            <a:ext cx="10515600" cy="1561148"/>
          </a:xfrm>
        </p:spPr>
        <p:txBody>
          <a:bodyPr>
            <a:normAutofit/>
          </a:bodyPr>
          <a:lstStyle/>
          <a:p>
            <a:r>
              <a:rPr lang="nb-NO" sz="3200" dirty="0"/>
              <a:t>Hvordan kan vi sammen skape en god kommune som er god å bo og leve i</a:t>
            </a:r>
          </a:p>
          <a:p>
            <a:r>
              <a:rPr lang="nb-NO" sz="3200" dirty="0"/>
              <a:t> for alle som ønsker Lurøy som sin kommune?</a:t>
            </a:r>
          </a:p>
        </p:txBody>
      </p:sp>
    </p:spTree>
    <p:extLst>
      <p:ext uri="{BB962C8B-B14F-4D97-AF65-F5344CB8AC3E}">
        <p14:creationId xmlns:p14="http://schemas.microsoft.com/office/powerpoint/2010/main" val="257777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Praksis for bolystgrupper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39"/>
            <a:ext cx="9144000" cy="41423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Være vertskap på arrangementer sammen med andre aktører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Sørge for at innbyggere får medvirke i prosessene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Bidra til at nærmiljø og hele kommunen blir presentert for innbyggerne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Følge opp planverket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Sørge for fremdrift i Liv laga-prosjektet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Bidra til markedsføring og informasjon i samarbeid med prosjektleder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Bidra til samarbeid på tvers i hele kommunen – jobbe smart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Lokalsamfunnets ansvar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339"/>
            <a:ext cx="9144000" cy="41423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Innspill fra lokale aktører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Kunnskap er det innbyggerne som har sammen med lokale lag og foreninger. Næringslivet er også en viktig aktør.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Gjennomføring av tiltak. Alle må med i alle faser, også i å gjennomføre. Det er ikke meningen av bolystgruppene skal stå for praktisk gjennomføring av alle tiltak.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06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Prosjektleders ansvar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7953"/>
            <a:ext cx="9144000" cy="439573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Sammen med kommunen har prosjektleder ansvar for å bidra med fagkunnskap og kunnskap om prosessene i de ulike delene av prosjektet.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Være veileder for bolystgruppene, bidra i fremdrift og medvirkning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Relevant fagkunnskap – faglig påfyll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Koordinere ressurser og legge til rette for samarbeid og samhandling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Bidra inn i fellesprosjekter, arrangementer som retter seg mot hele kommunen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Overordnet kommunikasjon, informasjon og dialog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456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825"/>
          </a:xfrm>
        </p:spPr>
        <p:txBody>
          <a:bodyPr/>
          <a:lstStyle/>
          <a:p>
            <a:r>
              <a:rPr lang="nb-NO" dirty="0"/>
              <a:t>Økonomi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7953"/>
            <a:ext cx="9144000" cy="439573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Det er en sak om virkemiddelordninger for Liv Laga- prosjektet som skal behandles i kommunestyret i juni.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 samarbeid med lag og foreninger kan det søkes om midler til ulike prosjekter og aktiviteter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Sponsing er et annet alternativ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72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838DC1A-67B5-1146-81CC-E20D556F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67778"/>
            <a:ext cx="10515600" cy="3404212"/>
          </a:xfrm>
        </p:spPr>
        <p:txBody>
          <a:bodyPr>
            <a:normAutofit/>
          </a:bodyPr>
          <a:lstStyle/>
          <a:p>
            <a:r>
              <a:rPr lang="nb-NO" dirty="0"/>
              <a:t>Samarbeidsprosjekter for hele kommunen</a:t>
            </a:r>
          </a:p>
          <a:p>
            <a:r>
              <a:rPr lang="nb-NO" dirty="0"/>
              <a:t>Hva kan vi gjøre felles for å styrke bolyst og </a:t>
            </a:r>
            <a:r>
              <a:rPr lang="nb-NO" dirty="0" err="1"/>
              <a:t>blilyst</a:t>
            </a:r>
            <a:r>
              <a:rPr lang="nb-NO" dirty="0"/>
              <a:t>?</a:t>
            </a:r>
          </a:p>
          <a:p>
            <a:r>
              <a:rPr lang="nb-NO" dirty="0"/>
              <a:t>Gruppearbeid som starter med idemyldring</a:t>
            </a:r>
          </a:p>
          <a:p>
            <a:r>
              <a:rPr lang="nb-NO" dirty="0"/>
              <a:t>Blande gruppene – 15 min idemyldring</a:t>
            </a:r>
          </a:p>
          <a:p>
            <a:r>
              <a:rPr lang="nb-NO" dirty="0"/>
              <a:t>Hva trenger vi å jobbe med?  - Hvordan kan skape arrangement/aktiviteter for å komme i mål med det vi ønsker å styrke/endre?</a:t>
            </a:r>
          </a:p>
        </p:txBody>
      </p:sp>
    </p:spTree>
    <p:extLst>
      <p:ext uri="{BB962C8B-B14F-4D97-AF65-F5344CB8AC3E}">
        <p14:creationId xmlns:p14="http://schemas.microsoft.com/office/powerpoint/2010/main" val="57665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838DC1A-67B5-1146-81CC-E20D556F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67778"/>
            <a:ext cx="10515600" cy="3404212"/>
          </a:xfrm>
        </p:spPr>
        <p:txBody>
          <a:bodyPr>
            <a:normAutofit/>
          </a:bodyPr>
          <a:lstStyle/>
          <a:p>
            <a:r>
              <a:rPr lang="nb-NO" dirty="0"/>
              <a:t>Samarbeidsprosjekter for hele kommunen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dirty="0"/>
              <a:t>Del ideer – runde rundt bordet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dirty="0"/>
              <a:t>Bli enig om 3 ideer dere skal jobbe videre med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dirty="0"/>
              <a:t>Start med å konkretisere ide 1, så 2 og 3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dirty="0"/>
              <a:t>Svar på følgende spørsmål i konkretiseringen:</a:t>
            </a:r>
          </a:p>
        </p:txBody>
      </p:sp>
    </p:spTree>
    <p:extLst>
      <p:ext uri="{BB962C8B-B14F-4D97-AF65-F5344CB8AC3E}">
        <p14:creationId xmlns:p14="http://schemas.microsoft.com/office/powerpoint/2010/main" val="413323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ED5AC3E-3875-8BB9-DE35-99485AFC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33031"/>
            <a:ext cx="10515600" cy="275421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Hva er målet med ideen og hvorfor er det viktig å gjøre noe med dette?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Hva skal gjøres? – gi det gjerne en tittel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Hvordan skal dette gjøres?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Hvem har ansvar for alle faser i arbeidet og hvem skal involveres?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Når og hvor skal dette gjennomføres?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Budsjett og mulighet for samarbeid og sponsing?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Hva skal det rapporteres på i etterkant?</a:t>
            </a:r>
          </a:p>
        </p:txBody>
      </p:sp>
    </p:spTree>
    <p:extLst>
      <p:ext uri="{BB962C8B-B14F-4D97-AF65-F5344CB8AC3E}">
        <p14:creationId xmlns:p14="http://schemas.microsoft.com/office/powerpoint/2010/main" val="430318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7A748D-CFBE-C946-8AC0-AED6218B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00829"/>
            <a:ext cx="10515600" cy="3492347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3200" dirty="0"/>
              <a:t>Bolystgruppene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Oppfølging med arbeidet i bolystgruppene gjøres ved at lederen tar kontakt med prosjektleder og avtaler møte. Fysisk eller digitalt.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Her går vi igjennom handlingsplan og fremdrift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Vi ønsker også å legge til rette for felles digitale møter for at hele bolystgruppene kan  møte hverandre. </a:t>
            </a:r>
          </a:p>
        </p:txBody>
      </p:sp>
    </p:spTree>
    <p:extLst>
      <p:ext uri="{BB962C8B-B14F-4D97-AF65-F5344CB8AC3E}">
        <p14:creationId xmlns:p14="http://schemas.microsoft.com/office/powerpoint/2010/main" val="98686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7A748D-CFBE-C946-8AC0-AED6218B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00829"/>
            <a:ext cx="10515600" cy="3492347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3200" dirty="0"/>
              <a:t>Bolystgruppene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Ønsker å etablere en felles forum for leder av bolystgruppene og et medlem til.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Denne gruppa vil få et felles ansvar for innspill til hele prosjektet og til samarbeidsprosjektene.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Første møte i september 2024, fysisk møte, deretter digitale møter. </a:t>
            </a:r>
          </a:p>
        </p:txBody>
      </p:sp>
    </p:spTree>
    <p:extLst>
      <p:ext uri="{BB962C8B-B14F-4D97-AF65-F5344CB8AC3E}">
        <p14:creationId xmlns:p14="http://schemas.microsoft.com/office/powerpoint/2010/main" val="1954676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ødt merke i en kalender">
            <a:extLst>
              <a:ext uri="{FF2B5EF4-FFF2-40B4-BE49-F238E27FC236}">
                <a16:creationId xmlns:a16="http://schemas.microsoft.com/office/drawing/2014/main" id="{49AB310A-1563-1BBE-FF1B-769EB679D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181"/>
            <a:ext cx="10515600" cy="2959320"/>
          </a:xfrm>
        </p:spPr>
        <p:txBody>
          <a:bodyPr anchor="b">
            <a:normAutofit fontScale="90000"/>
          </a:bodyPr>
          <a:lstStyle/>
          <a:p>
            <a: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  <a:t>Her og nå evaluering av dagen i dag:</a:t>
            </a:r>
            <a:b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b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  <a:t>-Hva har du savnet i dag?</a:t>
            </a:r>
            <a:b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  <a:t>Hva kunne du ønske deg mer av i kommende møter/treffpunkt?</a:t>
            </a:r>
            <a:b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  <a:t>Hva har vært det beste i dag?</a:t>
            </a:r>
            <a:br>
              <a:rPr lang="nb-NO" sz="4200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endParaRPr lang="nb-NO" sz="42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381"/>
            <a:ext cx="10515600" cy="5111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45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289A9553-2837-FA4F-A8C7-6EF46DF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i dag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4FA07DE6-8BF5-2B41-B673-632E9727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09520"/>
            <a:ext cx="7137770" cy="3180080"/>
          </a:xfrm>
        </p:spPr>
        <p:txBody>
          <a:bodyPr>
            <a:normAutofit/>
          </a:bodyPr>
          <a:lstStyle/>
          <a:p>
            <a:r>
              <a:rPr lang="nb-NO" dirty="0"/>
              <a:t>0730 oppmøte og frokost</a:t>
            </a:r>
          </a:p>
          <a:p>
            <a:r>
              <a:rPr lang="nb-NO" dirty="0"/>
              <a:t>0815 oppstart</a:t>
            </a:r>
          </a:p>
          <a:p>
            <a:r>
              <a:rPr lang="nb-NO" dirty="0"/>
              <a:t>0900 kaffepause</a:t>
            </a:r>
          </a:p>
          <a:p>
            <a:r>
              <a:rPr lang="nb-NO" dirty="0"/>
              <a:t>1115 lunsj</a:t>
            </a:r>
          </a:p>
          <a:p>
            <a:r>
              <a:rPr lang="nb-NO" dirty="0"/>
              <a:t>1245 kaffepause med noe å bite i</a:t>
            </a:r>
          </a:p>
          <a:p>
            <a:r>
              <a:rPr lang="nb-NO" dirty="0"/>
              <a:t>1400 slutt for dagen</a:t>
            </a:r>
          </a:p>
          <a:p>
            <a:r>
              <a:rPr lang="nb-NO" dirty="0" err="1"/>
              <a:t>BraPro</a:t>
            </a:r>
            <a:r>
              <a:rPr lang="nb-NO" dirty="0"/>
              <a:t> har levert mat i dag</a:t>
            </a:r>
          </a:p>
          <a:p>
            <a:endParaRPr lang="nb-NO" dirty="0"/>
          </a:p>
        </p:txBody>
      </p:sp>
      <p:pic>
        <p:nvPicPr>
          <p:cNvPr id="12" name="Plassholder for bilde 11" descr="Et bilde som inneholder vann, natur, fjell, sitter&#10;&#10;Automatisk generert beskrivelse">
            <a:extLst>
              <a:ext uri="{FF2B5EF4-FFF2-40B4-BE49-F238E27FC236}">
                <a16:creationId xmlns:a16="http://schemas.microsoft.com/office/drawing/2014/main" id="{3872EFC2-DCC4-EE4E-8E14-A9CE5DAE2F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2846" r="3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541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natur, vann, utendørs, solnedgang&#10;&#10;Automatisk generert beskrivelse">
            <a:extLst>
              <a:ext uri="{FF2B5EF4-FFF2-40B4-BE49-F238E27FC236}">
                <a16:creationId xmlns:a16="http://schemas.microsoft.com/office/drawing/2014/main" id="{388E9AB7-46C5-4F4F-9655-79D37E271A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93" b="3593"/>
          <a:stretch>
            <a:fillRect/>
          </a:stretch>
        </p:blipFill>
        <p:spPr>
          <a:xfrm>
            <a:off x="0" y="0"/>
            <a:ext cx="12192000" cy="6356350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5D844A-0818-D842-8B35-1143A4DA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237" y="469520"/>
            <a:ext cx="1737215" cy="6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289A9553-2837-FA4F-A8C7-6EF46DF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i dag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4FA07DE6-8BF5-2B41-B673-632E9727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09520"/>
            <a:ext cx="7137770" cy="318008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Hvordan kan vi samhandle og skape noe sammen?</a:t>
            </a:r>
          </a:p>
          <a:p>
            <a:r>
              <a:rPr lang="nb-NO" dirty="0"/>
              <a:t>Etablere bolystgrupper</a:t>
            </a:r>
          </a:p>
          <a:p>
            <a:r>
              <a:rPr lang="nb-NO" dirty="0"/>
              <a:t>Bli enig om hvordan bolystgruppene skal jobbe</a:t>
            </a:r>
          </a:p>
          <a:p>
            <a:r>
              <a:rPr lang="nb-NO" dirty="0"/>
              <a:t>Felles prosjekter for hele Lurøy kommune</a:t>
            </a:r>
          </a:p>
          <a:p>
            <a:r>
              <a:rPr lang="nb-NO" dirty="0"/>
              <a:t>Handlingsplan for den enkelte bolystgruppe og for hele kommunen</a:t>
            </a:r>
          </a:p>
          <a:p>
            <a:r>
              <a:rPr lang="nb-NO" dirty="0"/>
              <a:t>Møtepunkter for bolystgruppene og veien videre i Liv laga-prosjektet</a:t>
            </a:r>
          </a:p>
          <a:p>
            <a:r>
              <a:rPr lang="nb-NO" dirty="0"/>
              <a:t>Det blir tatt bilder underveis – ta gjerne bilder selv og del i ulike kanaler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2" name="Plassholder for bilde 11" descr="Et bilde som inneholder vann, natur, fjell, sitter&#10;&#10;Automatisk generert beskrivelse">
            <a:extLst>
              <a:ext uri="{FF2B5EF4-FFF2-40B4-BE49-F238E27FC236}">
                <a16:creationId xmlns:a16="http://schemas.microsoft.com/office/drawing/2014/main" id="{3872EFC2-DCC4-EE4E-8E14-A9CE5DAE2F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2846" r="3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964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289A9553-2837-FA4F-A8C7-6EF46DF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Snakk med sidepersonen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4FA07DE6-8BF5-2B41-B673-632E9727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09520"/>
            <a:ext cx="7137770" cy="3180080"/>
          </a:xfrm>
        </p:spPr>
        <p:txBody>
          <a:bodyPr>
            <a:normAutofit/>
          </a:bodyPr>
          <a:lstStyle/>
          <a:p>
            <a:r>
              <a:rPr lang="nb-NO" sz="2800" dirty="0"/>
              <a:t>Hva forventer jeg å få ut av dagen i dag?</a:t>
            </a:r>
          </a:p>
          <a:p>
            <a:endParaRPr lang="nb-NO" sz="2800" dirty="0"/>
          </a:p>
          <a:p>
            <a:r>
              <a:rPr lang="nb-NO" sz="2800" dirty="0"/>
              <a:t>Hva kan jeg bidra med for at dagen skal få godt innhold?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2" name="Plassholder for bilde 11" descr="Et bilde som inneholder vann, natur, fjell, sitter&#10;&#10;Automatisk generert beskrivelse">
            <a:extLst>
              <a:ext uri="{FF2B5EF4-FFF2-40B4-BE49-F238E27FC236}">
                <a16:creationId xmlns:a16="http://schemas.microsoft.com/office/drawing/2014/main" id="{3872EFC2-DCC4-EE4E-8E14-A9CE5DAE2F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2846" r="3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480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Praktisk informasjon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Karin Olufsen har ordet:</a:t>
            </a:r>
          </a:p>
        </p:txBody>
      </p:sp>
    </p:spTree>
    <p:extLst>
      <p:ext uri="{BB962C8B-B14F-4D97-AF65-F5344CB8AC3E}">
        <p14:creationId xmlns:p14="http://schemas.microsoft.com/office/powerpoint/2010/main" val="113426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Før dere får ordet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40"/>
            <a:ext cx="9144000" cy="3185160"/>
          </a:xfrm>
        </p:spPr>
        <p:txBody>
          <a:bodyPr>
            <a:normAutofit lnSpcReduction="10000"/>
          </a:bodyPr>
          <a:lstStyle/>
          <a:p>
            <a:pPr algn="l"/>
            <a:r>
              <a:rPr lang="nb-NO" dirty="0"/>
              <a:t>Vil gjerne dele en liten historie med dere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Og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Fortelle om noen arrangement vi har planlagt og gjerne vil ha dere med på</a:t>
            </a:r>
          </a:p>
          <a:p>
            <a:pPr algn="l"/>
            <a:r>
              <a:rPr lang="nb-NO" dirty="0"/>
              <a:t>I tillegg snakke om det å ta vare på ildsjeler og få de til å yngle og hvordan vi kan ta godt i mot nye innbyggere….</a:t>
            </a:r>
          </a:p>
        </p:txBody>
      </p:sp>
    </p:spTree>
    <p:extLst>
      <p:ext uri="{BB962C8B-B14F-4D97-AF65-F5344CB8AC3E}">
        <p14:creationId xmlns:p14="http://schemas.microsoft.com/office/powerpoint/2010/main" val="131655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0620C-ABA1-3EB6-F159-F61173AC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54532"/>
            <a:ext cx="713777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Alle kan gjøre en forskjell, også du….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F6CA05-A3CB-991B-2477-AB46AFDF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0095"/>
            <a:ext cx="7137770" cy="2806002"/>
          </a:xfrm>
        </p:spPr>
        <p:txBody>
          <a:bodyPr>
            <a:normAutofit/>
          </a:bodyPr>
          <a:lstStyle/>
          <a:p>
            <a:r>
              <a:rPr lang="nb-NO" sz="2000" dirty="0"/>
              <a:t>Et eksempel fra Svolvær, møt Johan som kom til Svolvær i 2016 og skulle bli en kort stund.</a:t>
            </a:r>
          </a:p>
          <a:p>
            <a:r>
              <a:rPr lang="nb-NO" sz="2000" dirty="0"/>
              <a:t>Folk som kommer for kortere eller lengre tid kan alle sette sitt preg på lokalsamfunnet</a:t>
            </a:r>
          </a:p>
          <a:p>
            <a:r>
              <a:rPr lang="nb-NO" sz="2000" dirty="0"/>
              <a:t>I frivillighet har jeg møtt flere som har vært innom i kortere perioder og samtidig gjort en stor forskjell for andre</a:t>
            </a:r>
          </a:p>
          <a:p>
            <a:r>
              <a:rPr lang="nb-NO" sz="2000" dirty="0"/>
              <a:t>Link til saken i </a:t>
            </a:r>
            <a:r>
              <a:rPr lang="nb-NO" sz="2000" dirty="0" err="1"/>
              <a:t>Vågenavisa</a:t>
            </a:r>
            <a:r>
              <a:rPr lang="nb-NO" sz="2000" dirty="0"/>
              <a:t> </a:t>
            </a:r>
            <a:r>
              <a:rPr lang="nb-NO" sz="2000" dirty="0">
                <a:hlinkClick r:id="rId2"/>
              </a:rPr>
              <a:t>her.</a:t>
            </a:r>
            <a:endParaRPr lang="nb-NO" sz="2000" dirty="0"/>
          </a:p>
          <a:p>
            <a:r>
              <a:rPr lang="nb-NO" sz="2000" dirty="0"/>
              <a:t>Det handler om folk som møter folk og skaper muligheter</a:t>
            </a:r>
          </a:p>
          <a:p>
            <a:endParaRPr lang="nb-NO" sz="2000" dirty="0"/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08CD9259-DDE1-6928-5061-E93AB8BD0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9692" r="25941" b="-1"/>
          <a:stretch/>
        </p:blipFill>
        <p:spPr>
          <a:xfrm>
            <a:off x="8676787" y="10"/>
            <a:ext cx="353078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43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0169D-F0AC-6349-8716-B7F3B7BD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8997"/>
          </a:xfrm>
        </p:spPr>
        <p:txBody>
          <a:bodyPr>
            <a:normAutofit fontScale="90000"/>
          </a:bodyPr>
          <a:lstStyle/>
          <a:p>
            <a:r>
              <a:rPr lang="nb-NO" dirty="0"/>
              <a:t>Ny i Lurøy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6597C-E616-2F49-80D3-BD1FBAB3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366299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 tar imot nye innbyggere 3 ganger i året</a:t>
            </a:r>
          </a:p>
          <a:p>
            <a:r>
              <a:rPr lang="nb-NO" dirty="0"/>
              <a:t>Målet med arrangementet er å ta imot nye innbyggere i Lurøy kommune og gi dem informasjon om kommunens tilbud i samarbeid med frivillighet og næringsliv.</a:t>
            </a:r>
          </a:p>
          <a:p>
            <a:pPr algn="l"/>
            <a:r>
              <a:rPr lang="nb-NO" dirty="0"/>
              <a:t>I 2024 –   7. september på Onøy/Lurøy 4 kretser</a:t>
            </a:r>
          </a:p>
          <a:p>
            <a:pPr algn="l"/>
            <a:r>
              <a:rPr lang="nb-NO" dirty="0"/>
              <a:t>	    21. september på Sleneset for 2 kretser</a:t>
            </a:r>
          </a:p>
          <a:p>
            <a:pPr algn="l"/>
            <a:r>
              <a:rPr lang="nb-NO" dirty="0"/>
              <a:t>I 2025 – 11. januar og 18. januar</a:t>
            </a:r>
          </a:p>
          <a:p>
            <a:pPr algn="l"/>
            <a:r>
              <a:rPr lang="nb-NO" dirty="0"/>
              <a:t>     	    28. juni – for sommervikarer</a:t>
            </a:r>
          </a:p>
          <a:p>
            <a:pPr algn="l"/>
            <a:r>
              <a:rPr lang="nb-NO" sz="1600" dirty="0"/>
              <a:t>Datoene er forslag.</a:t>
            </a:r>
          </a:p>
          <a:p>
            <a:pPr algn="l"/>
            <a:endParaRPr lang="nb-NO" dirty="0"/>
          </a:p>
          <a:p>
            <a:pPr algn="l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27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K-HEXfarger">
      <a:dk1>
        <a:srgbClr val="000000"/>
      </a:dk1>
      <a:lt1>
        <a:srgbClr val="FFFFFF"/>
      </a:lt1>
      <a:dk2>
        <a:srgbClr val="4E769C"/>
      </a:dk2>
      <a:lt2>
        <a:srgbClr val="968C83"/>
      </a:lt2>
      <a:accent1>
        <a:srgbClr val="89A84F"/>
      </a:accent1>
      <a:accent2>
        <a:srgbClr val="E57100"/>
      </a:accent2>
      <a:accent3>
        <a:srgbClr val="FFC72C"/>
      </a:accent3>
      <a:accent4>
        <a:srgbClr val="C5D979"/>
      </a:accent4>
      <a:accent5>
        <a:srgbClr val="9ADBE8"/>
      </a:accent5>
      <a:accent6>
        <a:srgbClr val="5E7E28"/>
      </a:accent6>
      <a:hlink>
        <a:srgbClr val="C04C36"/>
      </a:hlink>
      <a:folHlink>
        <a:srgbClr val="001E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K-powerpoint-MAL-Roboto-rev" id="{A1ACA871-46CB-5740-8E6A-43572CC8BC7D}" vid="{5E90D237-B222-D64D-A79D-2C903F384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LK-powerpoint-MAL-Roboto-rev</Template>
  <TotalTime>505</TotalTime>
  <Words>1549</Words>
  <Application>Microsoft Office PowerPoint</Application>
  <PresentationFormat>Widescreen</PresentationFormat>
  <Paragraphs>183</Paragraphs>
  <Slides>30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Arial</vt:lpstr>
      <vt:lpstr>Roboto Light</vt:lpstr>
      <vt:lpstr>Roboto</vt:lpstr>
      <vt:lpstr>Office-tema</vt:lpstr>
      <vt:lpstr>PowerPoint-presentasjon</vt:lpstr>
      <vt:lpstr>PowerPoint-presentasjon</vt:lpstr>
      <vt:lpstr>Program i dag</vt:lpstr>
      <vt:lpstr>Program i dag</vt:lpstr>
      <vt:lpstr>Snakk med sidepersonen</vt:lpstr>
      <vt:lpstr>Praktisk informasjon</vt:lpstr>
      <vt:lpstr>Før dere får ordet</vt:lpstr>
      <vt:lpstr>Alle kan gjøre en forskjell, også du….</vt:lpstr>
      <vt:lpstr>Ny i Lurøy</vt:lpstr>
      <vt:lpstr>Ildsjeler i Lurøy</vt:lpstr>
      <vt:lpstr>Kvinnfolk i Lurøy</vt:lpstr>
      <vt:lpstr>Sommerfest på Lurøya 2025</vt:lpstr>
      <vt:lpstr>Lurøyguide, trening og kafe</vt:lpstr>
      <vt:lpstr>PowerPoint-presentasjon</vt:lpstr>
      <vt:lpstr>Rammer for bolystgrupper</vt:lpstr>
      <vt:lpstr>Rammer for bolystgrupper</vt:lpstr>
      <vt:lpstr>Hvordan - bolystgrupper</vt:lpstr>
      <vt:lpstr>Hva -bolystgrupper</vt:lpstr>
      <vt:lpstr>Handlingsplan for bolystgruppene</vt:lpstr>
      <vt:lpstr>Praksis for bolystgrupper</vt:lpstr>
      <vt:lpstr>Lokalsamfunnets ansvar</vt:lpstr>
      <vt:lpstr>Prosjektleders ansvar</vt:lpstr>
      <vt:lpstr>Økonomi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Her og nå evaluering av dagen i dag:  -Hva har du savnet i dag? Hva kunne du ønske deg mer av i kommende møter/treffpunkt? Hva har vært det beste i dag?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Riise</dc:creator>
  <cp:lastModifiedBy>Valentin Yotov</cp:lastModifiedBy>
  <cp:revision>13</cp:revision>
  <cp:lastPrinted>2024-06-04T12:14:17Z</cp:lastPrinted>
  <dcterms:created xsi:type="dcterms:W3CDTF">2021-10-05T07:31:01Z</dcterms:created>
  <dcterms:modified xsi:type="dcterms:W3CDTF">2024-06-07T09:23:03Z</dcterms:modified>
</cp:coreProperties>
</file>